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48" r:id="rId61"/>
    <p:sldId id="349" r:id="rId62"/>
    <p:sldId id="350" r:id="rId63"/>
    <p:sldId id="353" r:id="rId64"/>
    <p:sldId id="354" r:id="rId65"/>
    <p:sldId id="351" r:id="rId66"/>
    <p:sldId id="352" r:id="rId67"/>
    <p:sldId id="355" r:id="rId68"/>
    <p:sldId id="356" r:id="rId69"/>
    <p:sldId id="357" r:id="rId70"/>
    <p:sldId id="358" r:id="rId71"/>
    <p:sldId id="365" r:id="rId72"/>
    <p:sldId id="366" r:id="rId73"/>
    <p:sldId id="364" r:id="rId74"/>
    <p:sldId id="359" r:id="rId75"/>
    <p:sldId id="360" r:id="rId76"/>
    <p:sldId id="361" r:id="rId77"/>
    <p:sldId id="362" r:id="rId78"/>
    <p:sldId id="363" r:id="rId79"/>
    <p:sldId id="29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25/12/2017</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25/12/2017</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600"/>
              </a:spcAft>
            </a:pPr>
            <a:r>
              <a:rPr lang="en-US" sz="4800" dirty="0" err="1">
                <a:solidFill>
                  <a:schemeClr val="bg1"/>
                </a:solidFill>
                <a:latin typeface="+mj-lt"/>
                <a:ea typeface="+mj-ea"/>
                <a:cs typeface="+mj-cs"/>
              </a:rPr>
              <a:t>cnn</a:t>
            </a:r>
            <a:r>
              <a:rPr lang="en-US" sz="4800" dirty="0">
                <a:solidFill>
                  <a:schemeClr val="bg1"/>
                </a:solidFill>
                <a:latin typeface="+mj-lt"/>
                <a:ea typeface="+mj-ea"/>
                <a:cs typeface="+mj-cs"/>
              </a:rPr>
              <a:t> algorithms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139321"/>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6978898"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a:t>
            </a: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endParaRPr lang="fi-FI" sz="1600" dirty="0">
              <a:solidFill>
                <a:srgbClr val="FF0000"/>
              </a:solidFill>
            </a:endParaRPr>
          </a:p>
          <a:p>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a:t>
            </a:r>
          </a:p>
          <a:p>
            <a:r>
              <a:rPr lang="fi-FI" sz="1600" dirty="0">
                <a:solidFill>
                  <a:srgbClr val="FF0000"/>
                </a:solidFill>
              </a:rPr>
              <a:t>’out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2" name="Kuva 1">
            <a:extLst>
              <a:ext uri="{FF2B5EF4-FFF2-40B4-BE49-F238E27FC236}">
                <a16:creationId xmlns:a16="http://schemas.microsoft.com/office/drawing/2014/main" id="{6024F018-720E-4C45-92CF-E23D64B6C467}"/>
              </a:ext>
            </a:extLst>
          </p:cNvPr>
          <p:cNvPicPr>
            <a:picLocks noChangeAspect="1"/>
          </p:cNvPicPr>
          <p:nvPr/>
        </p:nvPicPr>
        <p:blipFill>
          <a:blip r:embed="rId2"/>
          <a:stretch>
            <a:fillRect/>
          </a:stretch>
        </p:blipFill>
        <p:spPr>
          <a:xfrm>
            <a:off x="5283405" y="2838477"/>
            <a:ext cx="4179453" cy="2962750"/>
          </a:xfrm>
          <a:prstGeom prst="rect">
            <a:avLst/>
          </a:prstGeom>
        </p:spPr>
      </p:pic>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a:t>
            </a:r>
            <a:r>
              <a:rPr lang="en-US" sz="4800" dirty="0">
                <a:solidFill>
                  <a:schemeClr val="bg1"/>
                </a:solidFill>
                <a:latin typeface="+mj-lt"/>
                <a:ea typeface="+mj-ea"/>
                <a:cs typeface="+mj-cs"/>
              </a:rPr>
              <a:t>requires</a:t>
            </a:r>
            <a:r>
              <a:rPr lang="en-US" sz="4800" kern="1200" dirty="0">
                <a:solidFill>
                  <a:schemeClr val="bg1"/>
                </a:solidFill>
                <a:latin typeface="+mj-lt"/>
                <a:ea typeface="+mj-ea"/>
                <a:cs typeface="+mj-cs"/>
              </a:rPr>
              <a:t> object detection</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Beyound</a:t>
            </a:r>
            <a:r>
              <a:rPr lang="en-US" sz="4800" dirty="0">
                <a:solidFill>
                  <a:schemeClr val="bg1"/>
                </a:solidFill>
                <a:latin typeface="+mj-lt"/>
                <a:ea typeface="+mj-ea"/>
                <a:cs typeface="+mj-cs"/>
              </a:rPr>
              <a:t>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257640"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1842</Words>
  <Application>Microsoft Office PowerPoint</Application>
  <PresentationFormat>Laajakuva</PresentationFormat>
  <Paragraphs>338</Paragraphs>
  <Slides>79</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79</vt:i4>
      </vt:variant>
    </vt:vector>
  </HeadingPairs>
  <TitlesOfParts>
    <vt:vector size="83"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275</cp:revision>
  <dcterms:created xsi:type="dcterms:W3CDTF">2017-12-07T08:30:07Z</dcterms:created>
  <dcterms:modified xsi:type="dcterms:W3CDTF">2017-12-25T15:48:09Z</dcterms:modified>
</cp:coreProperties>
</file>